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1" orient="horz" pos="2165" userDrawn="1">
          <p15:clr>
            <a:srgbClr val="A4A3A4"/>
          </p15:clr>
        </p15:guide>
        <p15:guide id="3" orient="horz" pos="2387" userDrawn="1">
          <p15:clr>
            <a:srgbClr val="A4A3A4"/>
          </p15:clr>
        </p15:guide>
        <p15:guide id="4" pos="522" userDrawn="1">
          <p15:clr>
            <a:srgbClr val="A4A3A4"/>
          </p15:clr>
        </p15:guide>
        <p15:guide id="5" pos="7168" userDrawn="1">
          <p15:clr>
            <a:srgbClr val="A4A3A4"/>
          </p15:clr>
        </p15:guide>
        <p15:guide id="6" orient="horz" pos="637" userDrawn="1">
          <p15:clr>
            <a:srgbClr val="A4A3A4"/>
          </p15:clr>
        </p15:guide>
        <p15:guide id="7" orient="horz" pos="4155" userDrawn="1">
          <p15:clr>
            <a:srgbClr val="A4A3A4"/>
          </p15:clr>
        </p15:guide>
        <p15:guide id="8" pos="2853" userDrawn="1">
          <p15:clr>
            <a:srgbClr val="A4A3A4"/>
          </p15:clr>
        </p15:guide>
        <p15:guide id="9" pos="51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  <p:guide orient="horz" pos="2165"/>
        <p:guide orient="horz" pos="2387"/>
        <p:guide pos="522"/>
        <p:guide pos="7168"/>
        <p:guide orient="horz" pos="637"/>
        <p:guide orient="horz" pos="4155"/>
        <p:guide pos="2853"/>
        <p:guide pos="519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14020" y="1010920"/>
            <a:ext cx="11285220" cy="584644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南京翼承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越野场地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284585" cy="146875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4020" y="602615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南京翼承越野场地，场地总面积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260亩，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人工开发的越野赛道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，以驼峰路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起伏路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、涉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水路为主，山地路线全长11公里，以山路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、丛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林为主，道路宽敞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，可用于举办汽车赛事、试乘试驾活动、汽车性能测试及驾控培训等。</a:t>
            </a:r>
            <a:endParaRPr lang="zh-CN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216900" y="3789680"/>
            <a:ext cx="34601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总面积约</a:t>
            </a:r>
            <a:r>
              <a:rPr lang="en-US" altLang="zh-CN" sz="1200">
                <a:latin typeface="+mn-ea"/>
                <a:cs typeface="+mn-ea"/>
                <a:sym typeface="+mn-ea"/>
              </a:rPr>
              <a:t>260</a:t>
            </a:r>
            <a:r>
              <a:rPr lang="zh-CN" altLang="en-US" sz="1200">
                <a:latin typeface="+mn-ea"/>
                <a:cs typeface="+mn-ea"/>
                <a:sym typeface="+mn-ea"/>
              </a:rPr>
              <a:t>亩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山地路线全场</a:t>
            </a:r>
            <a:r>
              <a:rPr lang="en-US" altLang="zh-CN" sz="1200">
                <a:latin typeface="+mn-ea"/>
                <a:cs typeface="+mn-ea"/>
                <a:sym typeface="+mn-ea"/>
              </a:rPr>
              <a:t>11</a:t>
            </a:r>
            <a:r>
              <a:rPr lang="zh-CN" altLang="en-US" sz="1200">
                <a:latin typeface="+mn-ea"/>
                <a:cs typeface="+mn-ea"/>
                <a:sym typeface="+mn-ea"/>
              </a:rPr>
              <a:t>公里全封闭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380v/220v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</a:t>
            </a:r>
            <a:r>
              <a:rPr lang="zh-CN" altLang="en-US" sz="1200">
                <a:latin typeface="+mn-ea"/>
                <a:cs typeface="+mn-ea"/>
                <a:sym typeface="+mn-ea"/>
              </a:rPr>
              <a:t>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3" name="图片 2" descr="微信图片_202404281251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1011555"/>
            <a:ext cx="7938770" cy="529272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650" y="1011555"/>
            <a:ext cx="3568065" cy="267589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9143365" y="3437255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8530" y="3475355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49165" y="3475355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43365" y="6265863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938530" y="6265863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越野试驾活动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05985" y="6265863"/>
            <a:ext cx="30899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场地实景图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2465" y="1152525"/>
            <a:ext cx="3448685" cy="22993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72465" y="3866515"/>
            <a:ext cx="3448685" cy="22999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2485" y="1160780"/>
            <a:ext cx="3358515" cy="22745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b="7076"/>
          <a:stretch>
            <a:fillRect/>
          </a:stretch>
        </p:blipFill>
        <p:spPr>
          <a:xfrm>
            <a:off x="4442460" y="1152525"/>
            <a:ext cx="3688715" cy="22923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rcRect b="7080"/>
          <a:stretch>
            <a:fillRect/>
          </a:stretch>
        </p:blipFill>
        <p:spPr>
          <a:xfrm>
            <a:off x="4403090" y="3872230"/>
            <a:ext cx="3695700" cy="227520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452485" y="3866515"/>
            <a:ext cx="3357880" cy="22656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南京翼承山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王前程</cp:lastModifiedBy>
  <cp:revision>258</cp:revision>
  <dcterms:created xsi:type="dcterms:W3CDTF">2019-06-19T02:08:00Z</dcterms:created>
  <dcterms:modified xsi:type="dcterms:W3CDTF">2024-04-30T07:09:12Z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2052-12.1.0.16729</vt:lpwstr>
  </property>
  <property fmtid="{D5CDD505-2E9C-101B-9397-08002B2CF9AE}" pid="3" name="ICV">
    <vt:lpwstr>F9A3CC92C1904D349E7047435F034C00</vt:lpwstr>
  </property>
</Properties>
</file>